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  <p:sldId id="257" r:id="rId4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4995" autoAdjust="0"/>
    <p:restoredTop sz="94660"/>
  </p:normalViewPr>
  <p:slideViewPr>
    <p:cSldViewPr snapToGrid="0" showGuides="1">
      <p:cViewPr varScale="1">
        <p:scale>
          <a:sx n="112" d="100"/>
          <a:sy n="112" d="100"/>
        </p:scale>
        <p:origin x="468" y="96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viewProps" Target="viewProps.xml"/><Relationship Id="rId5" Type="http://schemas.openxmlformats.org/officeDocument/2006/relationships/presProps" Target="presProps.xml"/><Relationship Id="rId4" Type="http://schemas.openxmlformats.org/officeDocument/2006/relationships/slide" Target="slides/slide3.xml"/></Relationships>
</file>

<file path=ppt/media/image1.jpeg>
</file>

<file path=ppt/media/image2.jpeg>
</file>

<file path=ppt/media/image3.jpg>
</file>

<file path=ppt/media/image4.jpg>
</file>

<file path=ppt/media/image5.png>
</file>

<file path=ppt/media/image6.jpeg>
</file>

<file path=ppt/media/image7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2A79FF5-559E-4459-BCC8-8AEE996A121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6B3218D-572E-4783-81D4-BD3E15182C9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0F472E3-9A40-4AAC-887E-B9091664587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D0B2E2-5D88-4915-A4C7-82316FECF0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26B5C0D-8313-4FEF-A63B-E0E56B429C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8972969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FECD10-2B0C-494C-9323-A58BE89590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B593FD9C-9ACE-44BC-AC89-03B1B0A8D38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2B4D1A7-739A-4F32-9AF1-5FE903D2AC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5BFCFBB-B319-413C-A6FC-DFE4C27C266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F1ED660-D1B3-4DD8-B88B-57D824F64CB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6770390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89EA80CC-F1B5-4513-BA7C-DA4346EAF360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DFD29BF-2E29-4AAD-A55E-166B23ECAFE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77F75A6-7F60-49DA-9987-BAA1D2F82C4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4A1708E-CB02-418E-8A94-31ED09C2BF8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AE4EB80-615A-48D7-AC3D-EDB7D1CB1D2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1517076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7687638-4B8E-44D3-B8AF-26ADCB6D8A8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D93C6FC-E3DD-45BF-A899-0DE5DB72C96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590A287-8D83-4C7C-BA60-1D5320A1E9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AA23A00-EB8C-40F5-BBB2-62143FC0128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B798D34-8870-4A09-AFF7-1C1D82A109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244960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7B031BE-7730-466F-A0C9-ED576B3D86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6A659D2-81FD-43E8-AB2E-712309B2F59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EFB90E20-6A54-4B19-BD2B-739E0BFD951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B3691A9-930F-4E88-99CF-CA287842FB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1E247C2-7897-49AD-A800-F4530FCE200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691470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8DD1D21-E17D-43D9-9639-D30C95F4EB3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1A2B0A2-EEFA-459A-A582-3DF464A29525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1B14485-4518-4873-998C-5393431CD87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0D44187-40DF-4FC5-81C0-7FBE3CC7A54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F1DE797-944E-4146-A159-11D233162A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85FFE89-F5C1-4BCB-9F32-42E3B6798EC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9084775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BFA8FD0-5E86-4EDE-88A6-A845E401967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BB246A3-1798-4318-9FD2-E8D10712A31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4A85F19-CB23-43E4-8013-E375DEE7392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91120BC-8C1B-4C69-A324-CA2AA22B19E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48AFA1DC-E176-49CC-9048-F49CE126F695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DED901AE-AD81-4577-8E3E-D97B1D7F72F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4EC8CE23-2F3F-498C-BBDF-4AAD53BED62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24124C58-0257-450B-8834-7A8C7C1631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5473381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A087E9F-448C-4AC5-81AF-7F09009C54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2DA829AE-8254-4114-BE3A-0B6A7A825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B86C0FE-DC4F-4E2B-8F8E-5DBCC9520C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517F92B0-DB5A-4316-B172-4CF99D1D48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894256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9765CBEF-3F11-4C48-8559-E36CBC7F28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20FB400B-F223-4D63-8DA6-8398036B282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BD3B682F-5039-40C6-B168-867C0E6F5A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741381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AB61B9B-1B19-4DA8-87C0-18642C2A66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A2AAC5-6061-474B-B870-D4E322A39F7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F3117CC7-D7DB-4152-ABE6-1F8316FCC81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D44B36-444E-44CF-8B65-FE50D2C38C4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3A04D03B-029A-4015-AE20-BF5DF1AE042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603F1AC4-2222-43C2-8440-15AEC8A2E7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869493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12EC91B-A0BA-4E03-AEC3-EB8EBF2880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0A15C78A-8E92-41DA-A54E-D8EC4B6B489E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9BE4AEE1-65FE-42D1-86F7-C79001112F5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4CFA214-FB09-4BBB-A60C-236B95CC4E2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6D96161-B3C1-44BF-9F3F-BAFB11FAD5C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9B9559-3B84-472F-BEC6-D86025828F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546573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CF7AE113-3FCD-47EF-9E80-87D1A7073A3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461272-EB30-4DBB-A4B2-92469F4161F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19284D7-0582-4584-8194-1A08A7204C2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8C2808A-AAFC-447C-A440-EC52D12A0259}" type="datetimeFigureOut">
              <a:rPr lang="en-US" smtClean="0"/>
              <a:t>9/16/2021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A778EA4-6FD2-4FA7-A23C-DFBBF349D2A2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56C2845-05EE-456D-92AF-B5AC5F6A5599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6C4E71-468E-4115-97EC-EFA1CB06D18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189435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4.jpg"/><Relationship Id="rId4" Type="http://schemas.openxmlformats.org/officeDocument/2006/relationships/image" Target="../media/image3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picture containing indoor, floor&#10;&#10;Description automatically generated">
            <a:extLst>
              <a:ext uri="{FF2B5EF4-FFF2-40B4-BE49-F238E27FC236}">
                <a16:creationId xmlns:a16="http://schemas.microsoft.com/office/drawing/2014/main" id="{1B7C71CB-EDEA-4B23-82F3-6171C316CCFB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2211" r="31539"/>
          <a:stretch/>
        </p:blipFill>
        <p:spPr>
          <a:xfrm>
            <a:off x="-1" y="1602049"/>
            <a:ext cx="2683379" cy="2683379"/>
          </a:xfrm>
          <a:prstGeom prst="rect">
            <a:avLst/>
          </a:prstGeom>
        </p:spPr>
      </p:pic>
      <p:pic>
        <p:nvPicPr>
          <p:cNvPr id="11" name="Picture 10" descr="A group of people posing for a photo&#10;&#10;Description automatically generated with low confidence">
            <a:extLst>
              <a:ext uri="{FF2B5EF4-FFF2-40B4-BE49-F238E27FC236}">
                <a16:creationId xmlns:a16="http://schemas.microsoft.com/office/drawing/2014/main" id="{688DC0EC-E7A7-4BAD-98C2-7AD0277CD8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950" t="497" r="11050" b="-497"/>
          <a:stretch/>
        </p:blipFill>
        <p:spPr>
          <a:xfrm rot="5400000">
            <a:off x="2751743" y="1602047"/>
            <a:ext cx="2683379" cy="2683379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BD9B0A1B-3CC5-4B8F-B376-33BF2A27A9D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1875" r="21875"/>
          <a:stretch/>
        </p:blipFill>
        <p:spPr>
          <a:xfrm>
            <a:off x="8255236" y="1602048"/>
            <a:ext cx="2683380" cy="2683380"/>
          </a:xfrm>
          <a:prstGeom prst="rect">
            <a:avLst/>
          </a:prstGeom>
        </p:spPr>
      </p:pic>
      <p:pic>
        <p:nvPicPr>
          <p:cNvPr id="14" name="Picture 13" descr="A picture containing text&#10;&#10;Description automatically generated">
            <a:extLst>
              <a:ext uri="{FF2B5EF4-FFF2-40B4-BE49-F238E27FC236}">
                <a16:creationId xmlns:a16="http://schemas.microsoft.com/office/drawing/2014/main" id="{F092453F-2D8E-492F-ABEA-9310837B7687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426" r="34324"/>
          <a:stretch/>
        </p:blipFill>
        <p:spPr>
          <a:xfrm>
            <a:off x="5503489" y="1602047"/>
            <a:ext cx="2683379" cy="2683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7058350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Picture 12" descr="Diagram&#10;&#10;Description automatically generated">
            <a:extLst>
              <a:ext uri="{FF2B5EF4-FFF2-40B4-BE49-F238E27FC236}">
                <a16:creationId xmlns:a16="http://schemas.microsoft.com/office/drawing/2014/main" id="{1F013D5F-7C0D-4FB3-A146-4CDFCF9610A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20496" y="1584230"/>
            <a:ext cx="5086611" cy="3689540"/>
          </a:xfrm>
          <a:prstGeom prst="rect">
            <a:avLst/>
          </a:prstGeom>
        </p:spPr>
      </p:pic>
      <p:grpSp>
        <p:nvGrpSpPr>
          <p:cNvPr id="3" name="Group 2">
            <a:extLst>
              <a:ext uri="{FF2B5EF4-FFF2-40B4-BE49-F238E27FC236}">
                <a16:creationId xmlns:a16="http://schemas.microsoft.com/office/drawing/2014/main" id="{5BB626B9-2FF4-4D06-B489-758EEC940AE8}"/>
              </a:ext>
            </a:extLst>
          </p:cNvPr>
          <p:cNvGrpSpPr/>
          <p:nvPr/>
        </p:nvGrpSpPr>
        <p:grpSpPr>
          <a:xfrm>
            <a:off x="1320503" y="2705560"/>
            <a:ext cx="4102898" cy="542041"/>
            <a:chOff x="4763010" y="2959205"/>
            <a:chExt cx="4102898" cy="542041"/>
          </a:xfrm>
        </p:grpSpPr>
        <p:sp>
          <p:nvSpPr>
            <p:cNvPr id="4" name="Rectangle 3">
              <a:extLst>
                <a:ext uri="{FF2B5EF4-FFF2-40B4-BE49-F238E27FC236}">
                  <a16:creationId xmlns:a16="http://schemas.microsoft.com/office/drawing/2014/main" id="{77F80ACB-BED8-44C8-A557-4108487A5274}"/>
                </a:ext>
              </a:extLst>
            </p:cNvPr>
            <p:cNvSpPr/>
            <p:nvPr/>
          </p:nvSpPr>
          <p:spPr>
            <a:xfrm>
              <a:off x="4763010" y="2959205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5" name="Rectangle 4">
              <a:extLst>
                <a:ext uri="{FF2B5EF4-FFF2-40B4-BE49-F238E27FC236}">
                  <a16:creationId xmlns:a16="http://schemas.microsoft.com/office/drawing/2014/main" id="{F264FB98-1108-45C2-9796-0C028F01BC9B}"/>
                </a:ext>
              </a:extLst>
            </p:cNvPr>
            <p:cNvSpPr/>
            <p:nvPr/>
          </p:nvSpPr>
          <p:spPr>
            <a:xfrm>
              <a:off x="4763320" y="3102178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id="{F409E3BE-5B31-495C-90A5-91B840D21349}"/>
                </a:ext>
              </a:extLst>
            </p:cNvPr>
            <p:cNvSpPr/>
            <p:nvPr/>
          </p:nvSpPr>
          <p:spPr>
            <a:xfrm>
              <a:off x="4764888" y="3245151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  <p:sp>
          <p:nvSpPr>
            <p:cNvPr id="7" name="Rectangle 6">
              <a:extLst>
                <a:ext uri="{FF2B5EF4-FFF2-40B4-BE49-F238E27FC236}">
                  <a16:creationId xmlns:a16="http://schemas.microsoft.com/office/drawing/2014/main" id="{7A7638F3-EB5D-488D-9012-78D8518F6F24}"/>
                </a:ext>
              </a:extLst>
            </p:cNvPr>
            <p:cNvSpPr/>
            <p:nvPr/>
          </p:nvSpPr>
          <p:spPr>
            <a:xfrm>
              <a:off x="4765915" y="3388124"/>
              <a:ext cx="4099993" cy="113122"/>
            </a:xfrm>
            <a:prstGeom prst="rect">
              <a:avLst/>
            </a:prstGeom>
            <a:solidFill>
              <a:srgbClr val="FFCC99"/>
            </a:solidFill>
            <a:ln w="19050" cap="flat" cmpd="sng" algn="ctr">
              <a:solidFill>
                <a:srgbClr val="CE4C07"/>
              </a:solidFill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Corbel"/>
                <a:ea typeface="+mn-ea"/>
                <a:cs typeface="+mn-cs"/>
              </a:endParaRPr>
            </a:p>
          </p:txBody>
        </p:sp>
      </p:grpSp>
      <p:sp>
        <p:nvSpPr>
          <p:cNvPr id="10" name="TextBox 9">
            <a:extLst>
              <a:ext uri="{FF2B5EF4-FFF2-40B4-BE49-F238E27FC236}">
                <a16:creationId xmlns:a16="http://schemas.microsoft.com/office/drawing/2014/main" id="{C26422BF-6349-4D50-A4AF-18F6767E9910}"/>
              </a:ext>
            </a:extLst>
          </p:cNvPr>
          <p:cNvSpPr txBox="1"/>
          <p:nvPr/>
        </p:nvSpPr>
        <p:spPr>
          <a:xfrm>
            <a:off x="2197679" y="2234383"/>
            <a:ext cx="234563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914400"/>
            <a:r>
              <a:rPr lang="en-US" sz="2000" dirty="0">
                <a:solidFill>
                  <a:srgbClr val="000000"/>
                </a:solidFill>
                <a:latin typeface="Corbel"/>
              </a:rPr>
              <a:t>Quad</a:t>
            </a:r>
          </a:p>
        </p:txBody>
      </p:sp>
      <p:pic>
        <p:nvPicPr>
          <p:cNvPr id="11" name="Picture 10" descr="A picture containing text, indoor, shelf, table&#10;&#10;Description automatically generated">
            <a:extLst>
              <a:ext uri="{FF2B5EF4-FFF2-40B4-BE49-F238E27FC236}">
                <a16:creationId xmlns:a16="http://schemas.microsoft.com/office/drawing/2014/main" id="{2B4F657A-0CF3-4ABA-B042-6E9F8F07E75A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9361" b="29727"/>
          <a:stretch/>
        </p:blipFill>
        <p:spPr>
          <a:xfrm>
            <a:off x="1523303" y="3429000"/>
            <a:ext cx="3694385" cy="1410655"/>
          </a:xfrm>
          <a:prstGeom prst="rect">
            <a:avLst/>
          </a:prstGeom>
        </p:spPr>
      </p:pic>
      <p:cxnSp>
        <p:nvCxnSpPr>
          <p:cNvPr id="30" name="Straight Arrow Connector 29">
            <a:extLst>
              <a:ext uri="{FF2B5EF4-FFF2-40B4-BE49-F238E27FC236}">
                <a16:creationId xmlns:a16="http://schemas.microsoft.com/office/drawing/2014/main" id="{94A80070-0284-45B2-BEF6-DB6CB1AA58A8}"/>
              </a:ext>
            </a:extLst>
          </p:cNvPr>
          <p:cNvCxnSpPr>
            <a:cxnSpLocks/>
          </p:cNvCxnSpPr>
          <p:nvPr/>
        </p:nvCxnSpPr>
        <p:spPr>
          <a:xfrm>
            <a:off x="5420496" y="2763049"/>
            <a:ext cx="675504" cy="0"/>
          </a:xfrm>
          <a:prstGeom prst="straightConnector1">
            <a:avLst/>
          </a:prstGeom>
          <a:ln w="57150">
            <a:solidFill>
              <a:schemeClr val="tx1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22393155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 descr="A picture containing text&#10;&#10;Description automatically generated">
            <a:extLst>
              <a:ext uri="{FF2B5EF4-FFF2-40B4-BE49-F238E27FC236}">
                <a16:creationId xmlns:a16="http://schemas.microsoft.com/office/drawing/2014/main" id="{29B7C2EB-1EAD-4281-8FEB-21BB81239482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79618" y="-239282"/>
            <a:ext cx="9144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1298210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196</TotalTime>
  <Words>1</Words>
  <Application>Microsoft Office PowerPoint</Application>
  <PresentationFormat>Widescreen</PresentationFormat>
  <Paragraphs>1</Paragraphs>
  <Slides>3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3</vt:i4>
      </vt:variant>
    </vt:vector>
  </HeadingPairs>
  <TitlesOfParts>
    <vt:vector size="8" baseType="lpstr">
      <vt:lpstr>Arial</vt:lpstr>
      <vt:lpstr>Calibri</vt:lpstr>
      <vt:lpstr>Calibri Light</vt:lpstr>
      <vt:lpstr>Corbel</vt:lpstr>
      <vt:lpstr>Office Theme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Lia Formenti</dc:creator>
  <cp:lastModifiedBy>Lia Formenti</cp:lastModifiedBy>
  <cp:revision>1</cp:revision>
  <dcterms:created xsi:type="dcterms:W3CDTF">2021-09-16T14:15:59Z</dcterms:created>
  <dcterms:modified xsi:type="dcterms:W3CDTF">2021-09-16T20:12:21Z</dcterms:modified>
</cp:coreProperties>
</file>

<file path=docProps/thumbnail.jpeg>
</file>